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7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3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6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9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1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4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56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9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1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BBFF0-2B4F-4974-9D21-654A994207D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0AD6E-C937-4555-9FF2-8AB503099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4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07" y="1447800"/>
            <a:ext cx="9119586" cy="1447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Scenario: You need (</a:t>
            </a:r>
            <a:r>
              <a:rPr lang="en-US" sz="2400" dirty="0" err="1" smtClean="0"/>
              <a:t>brauchen</a:t>
            </a:r>
            <a:r>
              <a:rPr lang="en-US" sz="2400" dirty="0" smtClean="0"/>
              <a:t>) certain school supplies. Create a dialogue in which you ask for and receive some school supplies.  You must use:  a “my”, “a”, the verb “to be”, the verb “to have”, at least 2 direct objects and 8 school supplies. Extra credit for using an Oklahoma verb (besides “</a:t>
            </a:r>
            <a:r>
              <a:rPr lang="en-US" sz="2400" dirty="0" err="1" smtClean="0"/>
              <a:t>haben</a:t>
            </a:r>
            <a:r>
              <a:rPr lang="en-US" sz="2400" dirty="0" smtClean="0"/>
              <a:t>”), which makes sense!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-20782" y="419100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 the end of the class period, you must turn in a copy of your project.  This cannot be a series of sentences.  This must be a story.  You will be graded on content, grammar (correct verb conjugations and case usage), and creativity.  Groups will be afforded the opportunity to perform in the next class period.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927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Possible Setting: </a:t>
            </a:r>
            <a:r>
              <a:rPr lang="en-US" sz="2800" dirty="0" smtClean="0"/>
              <a:t>School yard, classroom, cafeteria, Staples, 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335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5720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ym typeface="Wingdings"/>
              </a:rPr>
              <a:t>  </a:t>
            </a:r>
            <a:r>
              <a:rPr lang="en-US" dirty="0" smtClean="0"/>
              <a:t>“</a:t>
            </a:r>
            <a:r>
              <a:rPr lang="en-US" dirty="0"/>
              <a:t>my</a:t>
            </a:r>
            <a:r>
              <a:rPr lang="en-US" dirty="0" smtClean="0"/>
              <a:t>” </a:t>
            </a:r>
          </a:p>
          <a:p>
            <a:r>
              <a:rPr lang="en-US" dirty="0" smtClean="0">
                <a:sym typeface="Wingdings"/>
              </a:rPr>
              <a:t> </a:t>
            </a:r>
            <a:r>
              <a:rPr lang="en-US" dirty="0" smtClean="0"/>
              <a:t>“</a:t>
            </a:r>
            <a:r>
              <a:rPr lang="en-US" dirty="0"/>
              <a:t>a</a:t>
            </a:r>
            <a:r>
              <a:rPr lang="en-US" dirty="0" smtClean="0"/>
              <a:t>”</a:t>
            </a:r>
          </a:p>
          <a:p>
            <a:r>
              <a:rPr lang="en-US" dirty="0" smtClean="0">
                <a:sym typeface="Wingdings"/>
              </a:rPr>
              <a:t> </a:t>
            </a:r>
            <a:r>
              <a:rPr lang="en-US" dirty="0" smtClean="0"/>
              <a:t>the </a:t>
            </a:r>
            <a:r>
              <a:rPr lang="en-US" dirty="0"/>
              <a:t>verb “to be</a:t>
            </a:r>
            <a:r>
              <a:rPr lang="en-US" dirty="0" smtClean="0"/>
              <a:t>” </a:t>
            </a:r>
          </a:p>
          <a:p>
            <a:r>
              <a:rPr lang="en-US" dirty="0">
                <a:sym typeface="Wingdings"/>
              </a:rPr>
              <a:t> </a:t>
            </a:r>
            <a:r>
              <a:rPr lang="en-US" dirty="0" smtClean="0"/>
              <a:t>the </a:t>
            </a:r>
            <a:r>
              <a:rPr lang="en-US" dirty="0"/>
              <a:t>verb “to have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2 </a:t>
            </a:r>
            <a:r>
              <a:rPr lang="en-US" dirty="0"/>
              <a:t>direct objects 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>
                <a:sym typeface="Wingdings"/>
              </a:rPr>
              <a:t></a:t>
            </a:r>
            <a:endParaRPr lang="en-US" dirty="0" smtClean="0"/>
          </a:p>
          <a:p>
            <a:r>
              <a:rPr lang="en-US" dirty="0" smtClean="0"/>
              <a:t>8 different school supplies </a:t>
            </a:r>
          </a:p>
          <a:p>
            <a:r>
              <a:rPr lang="en-US" dirty="0" smtClean="0">
                <a:sym typeface="Wingdings"/>
              </a:rPr>
              <a:t></a:t>
            </a:r>
            <a:r>
              <a:rPr lang="en-US" dirty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>
                <a:sym typeface="Wingdings"/>
              </a:rPr>
              <a:t></a:t>
            </a:r>
            <a:endParaRPr lang="en-US" dirty="0" smtClean="0"/>
          </a:p>
          <a:p>
            <a:r>
              <a:rPr lang="en-US" dirty="0" smtClean="0"/>
              <a:t>Extra </a:t>
            </a:r>
            <a:r>
              <a:rPr lang="en-US" dirty="0"/>
              <a:t>credit for using an Oklahoma verb (besides “</a:t>
            </a:r>
            <a:r>
              <a:rPr lang="en-US" dirty="0" err="1"/>
              <a:t>haben</a:t>
            </a:r>
            <a:r>
              <a:rPr lang="en-US" dirty="0" smtClean="0"/>
              <a:t>”) which </a:t>
            </a:r>
            <a:r>
              <a:rPr lang="en-US" dirty="0"/>
              <a:t>makes sense</a:t>
            </a:r>
            <a:r>
              <a:rPr lang="en-US" dirty="0" smtClean="0"/>
              <a:t>!</a:t>
            </a:r>
          </a:p>
          <a:p>
            <a:r>
              <a:rPr lang="en-US" dirty="0" smtClean="0"/>
              <a:t>and/or “his”/”her”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45720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ym typeface="Wingdings"/>
              </a:rPr>
              <a:t>  </a:t>
            </a:r>
            <a:r>
              <a:rPr lang="en-US" dirty="0" smtClean="0"/>
              <a:t>“</a:t>
            </a:r>
            <a:r>
              <a:rPr lang="en-US" dirty="0"/>
              <a:t>my</a:t>
            </a:r>
            <a:r>
              <a:rPr lang="en-US" dirty="0" smtClean="0"/>
              <a:t>” </a:t>
            </a:r>
          </a:p>
          <a:p>
            <a:r>
              <a:rPr lang="en-US" dirty="0">
                <a:sym typeface="Wingdings"/>
              </a:rPr>
              <a:t></a:t>
            </a:r>
            <a:r>
              <a:rPr lang="en-US" dirty="0" smtClean="0"/>
              <a:t>“</a:t>
            </a:r>
            <a:r>
              <a:rPr lang="en-US" dirty="0"/>
              <a:t>a</a:t>
            </a:r>
            <a:r>
              <a:rPr lang="en-US" dirty="0" smtClean="0"/>
              <a:t>”</a:t>
            </a:r>
          </a:p>
          <a:p>
            <a:r>
              <a:rPr lang="en-US" dirty="0" smtClean="0">
                <a:sym typeface="Wingdings"/>
              </a:rPr>
              <a:t> </a:t>
            </a:r>
            <a:r>
              <a:rPr lang="en-US" dirty="0" smtClean="0"/>
              <a:t>the </a:t>
            </a:r>
            <a:r>
              <a:rPr lang="en-US" dirty="0"/>
              <a:t>verb “to be</a:t>
            </a:r>
            <a:r>
              <a:rPr lang="en-US" dirty="0" smtClean="0"/>
              <a:t>” </a:t>
            </a:r>
          </a:p>
          <a:p>
            <a:r>
              <a:rPr lang="en-US" dirty="0">
                <a:sym typeface="Wingdings"/>
              </a:rPr>
              <a:t> </a:t>
            </a:r>
            <a:r>
              <a:rPr lang="en-US" dirty="0" smtClean="0"/>
              <a:t>the </a:t>
            </a:r>
            <a:r>
              <a:rPr lang="en-US" dirty="0"/>
              <a:t>verb “to have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2 </a:t>
            </a:r>
            <a:r>
              <a:rPr lang="en-US" dirty="0"/>
              <a:t>direct objects 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>
                <a:sym typeface="Wingdings"/>
              </a:rPr>
              <a:t></a:t>
            </a:r>
            <a:endParaRPr lang="en-US" dirty="0" smtClean="0"/>
          </a:p>
          <a:p>
            <a:r>
              <a:rPr lang="en-US" dirty="0" smtClean="0"/>
              <a:t>8 different school supplies </a:t>
            </a:r>
          </a:p>
          <a:p>
            <a:r>
              <a:rPr lang="en-US" dirty="0" smtClean="0">
                <a:sym typeface="Wingdings"/>
              </a:rPr>
              <a:t></a:t>
            </a:r>
            <a:r>
              <a:rPr lang="en-US" dirty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 smtClean="0">
                <a:sym typeface="Wingdings"/>
              </a:rPr>
              <a:t></a:t>
            </a:r>
          </a:p>
          <a:p>
            <a:r>
              <a:rPr lang="en-US" dirty="0">
                <a:sym typeface="Wingdings"/>
              </a:rPr>
              <a:t></a:t>
            </a:r>
            <a:endParaRPr lang="en-US" dirty="0" smtClean="0"/>
          </a:p>
          <a:p>
            <a:r>
              <a:rPr lang="en-US" dirty="0" smtClean="0"/>
              <a:t>Extra </a:t>
            </a:r>
            <a:r>
              <a:rPr lang="en-US" dirty="0"/>
              <a:t>credit for using an Oklahoma verb (besides “</a:t>
            </a:r>
            <a:r>
              <a:rPr lang="en-US" dirty="0" err="1"/>
              <a:t>haben</a:t>
            </a:r>
            <a:r>
              <a:rPr lang="en-US" dirty="0" smtClean="0"/>
              <a:t>”) which </a:t>
            </a:r>
            <a:r>
              <a:rPr lang="en-US" dirty="0"/>
              <a:t>makes sense</a:t>
            </a:r>
            <a:r>
              <a:rPr lang="en-US" dirty="0"/>
              <a:t>! and/or “his”/”her”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17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274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 Hart</cp:lastModifiedBy>
  <cp:revision>6</cp:revision>
  <cp:lastPrinted>2014-10-01T15:26:32Z</cp:lastPrinted>
  <dcterms:created xsi:type="dcterms:W3CDTF">2014-10-01T00:56:20Z</dcterms:created>
  <dcterms:modified xsi:type="dcterms:W3CDTF">2014-10-01T15:53:26Z</dcterms:modified>
</cp:coreProperties>
</file>